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1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04/11/2024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11.04.2024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11.04.2024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11.04.2024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7205" TargetMode="External"/><Relationship Id="rId13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301.02111" TargetMode="External"/><Relationship Id="rId12" Type="http://schemas.openxmlformats.org/officeDocument/2006/relationships/hyperlink" Target="https://openai.com/sora" TargetMode="External"/><Relationship Id="rId2" Type="http://schemas.openxmlformats.org/officeDocument/2006/relationships/hyperlink" Target="https://openai.com/dall-e-3" TargetMode="External"/><Relationship Id="rId16" Type="http://schemas.openxmlformats.org/officeDocument/2006/relationships/hyperlink" Target="https://beta.dreamstudio.ai/dre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hyperlink" Target="https://arxiv.org/abs/2401.12945" TargetMode="External"/><Relationship Id="rId5" Type="http://schemas.openxmlformats.org/officeDocument/2006/relationships/hyperlink" Target="https://www.midjourney.com/" TargetMode="External"/><Relationship Id="rId15" Type="http://schemas.openxmlformats.org/officeDocument/2006/relationships/hyperlink" Target="https://arxiv.org/abs/2112.10741" TargetMode="External"/><Relationship Id="rId10" Type="http://schemas.openxmlformats.org/officeDocument/2006/relationships/hyperlink" Target="https://arxiv.org/abs/2209.14792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212.04356" TargetMode="External"/><Relationship Id="rId1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78073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CCD36-7BD3-AE45-8A48-B9A79FBAFBFB}"/>
              </a:ext>
            </a:extLst>
          </p:cNvPr>
          <p:cNvSpPr txBox="1"/>
          <p:nvPr/>
        </p:nvSpPr>
        <p:spPr>
          <a:xfrm>
            <a:off x="8995186" y="508905"/>
            <a:ext cx="285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up-sampling, for example, by transposed convolutions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2655-2553-EBC2-4A2F-DF5149E9A039}"/>
              </a:ext>
            </a:extLst>
          </p:cNvPr>
          <p:cNvCxnSpPr>
            <a:stCxn id="5" idx="2"/>
          </p:cNvCxnSpPr>
          <p:nvPr/>
        </p:nvCxnSpPr>
        <p:spPr>
          <a:xfrm flipH="1">
            <a:off x="9873842" y="1155236"/>
            <a:ext cx="547336" cy="190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935891"/>
            <a:ext cx="5544065" cy="4556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161D3-E225-F22E-3D78-2F617FA6D8A8}"/>
              </a:ext>
            </a:extLst>
          </p:cNvPr>
          <p:cNvSpPr txBox="1"/>
          <p:nvPr/>
        </p:nvSpPr>
        <p:spPr>
          <a:xfrm>
            <a:off x="8330513" y="915972"/>
            <a:ext cx="330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ym typeface="Wingdings" pitchFamily="2" charset="2"/>
              </a:rPr>
              <a:t>skip connections between layers operating at the same scale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70CA2-236C-A4A2-92A0-896F81C7420F}"/>
              </a:ext>
            </a:extLst>
          </p:cNvPr>
          <p:cNvCxnSpPr>
            <a:stCxn id="9" idx="2"/>
          </p:cNvCxnSpPr>
          <p:nvPr/>
        </p:nvCxnSpPr>
        <p:spPr>
          <a:xfrm flipH="1">
            <a:off x="9292281" y="1562303"/>
            <a:ext cx="689919" cy="164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079"/>
            <a:ext cx="10515600" cy="15842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6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</a:t>
            </a:r>
            <a:r>
              <a:rPr lang="en-DE" sz="2600" dirty="0">
                <a:hlinkClick r:id="rId7"/>
              </a:rPr>
              <a:t>VALL-E</a:t>
            </a:r>
            <a:r>
              <a:rPr lang="en-GB" sz="2600" dirty="0"/>
              <a:t>, </a:t>
            </a:r>
            <a:r>
              <a:rPr lang="en-GB" sz="2600" dirty="0">
                <a:hlinkClick r:id="rId8"/>
              </a:rPr>
              <a:t>Speech T5</a:t>
            </a:r>
            <a:r>
              <a:rPr lang="en-GB" sz="2600" dirty="0"/>
              <a:t>, …</a:t>
            </a:r>
            <a:r>
              <a:rPr lang="en-DE" sz="2600" dirty="0"/>
              <a:t>)</a:t>
            </a:r>
            <a:r>
              <a:rPr lang="en-GB" sz="2600" dirty="0"/>
              <a:t> (and speech recognition, e.g., </a:t>
            </a:r>
            <a:r>
              <a:rPr lang="en-GB" sz="2600" dirty="0">
                <a:hlinkClick r:id="rId9"/>
              </a:rPr>
              <a:t>Whisper</a:t>
            </a:r>
            <a:r>
              <a:rPr lang="en-GB" sz="2600" dirty="0"/>
              <a:t>)</a:t>
            </a:r>
            <a:r>
              <a:rPr lang="en-DE" sz="2600" dirty="0"/>
              <a:t>, text-to-video (</a:t>
            </a:r>
            <a:r>
              <a:rPr lang="en-DE" sz="2600" dirty="0">
                <a:hlinkClick r:id="rId10"/>
              </a:rPr>
              <a:t>Make-A-Video</a:t>
            </a:r>
            <a:r>
              <a:rPr lang="en-GB" sz="2600" dirty="0"/>
              <a:t>, </a:t>
            </a:r>
            <a:r>
              <a:rPr lang="en-GB" sz="2600" dirty="0">
                <a:hlinkClick r:id="rId11"/>
              </a:rPr>
              <a:t>Lumiere</a:t>
            </a:r>
            <a:r>
              <a:rPr lang="en-GB" sz="2600" dirty="0"/>
              <a:t>, </a:t>
            </a:r>
            <a:r>
              <a:rPr lang="en-GB" sz="2600" dirty="0">
                <a:hlinkClick r:id="rId12"/>
              </a:rPr>
              <a:t>Sora</a:t>
            </a:r>
            <a:r>
              <a:rPr lang="en-GB" sz="2600" dirty="0"/>
              <a:t>, …) </a:t>
            </a:r>
            <a:r>
              <a:rPr lang="en-GB" sz="1900" dirty="0">
                <a:sym typeface="Wingdings" panose="05000000000000000000" pitchFamily="2" charset="2"/>
              </a:rPr>
              <a:t> dynamics/physics understanding/simulation</a:t>
            </a:r>
            <a:endParaRPr lang="en-DE" sz="1900" dirty="0">
              <a:hlinkClick r:id="rId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5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6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A649F-7D37-0A44-AA1C-0419FAF7EDA0}"/>
              </a:ext>
            </a:extLst>
          </p:cNvPr>
          <p:cNvSpPr txBox="1"/>
          <p:nvPr/>
        </p:nvSpPr>
        <p:spPr>
          <a:xfrm>
            <a:off x="6677307" y="2181091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rather “translations”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0E57C92-7834-2D5D-3DE9-E1CC11AC2A80}"/>
              </a:ext>
            </a:extLst>
          </p:cNvPr>
          <p:cNvSpPr/>
          <p:nvPr/>
        </p:nvSpPr>
        <p:spPr>
          <a:xfrm rot="16200000">
            <a:off x="7652726" y="-765927"/>
            <a:ext cx="148701" cy="66067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200" y="5571866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13789</TotalTime>
  <Words>2375</Words>
  <Application>Microsoft Office PowerPoint</Application>
  <PresentationFormat>Widescreen</PresentationFormat>
  <Paragraphs>358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Model Types for Image Synthesis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206</cp:revision>
  <dcterms:created xsi:type="dcterms:W3CDTF">2022-07-19T12:00:00Z</dcterms:created>
  <dcterms:modified xsi:type="dcterms:W3CDTF">2024-04-11T14:39:47Z</dcterms:modified>
</cp:coreProperties>
</file>